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58" y="2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84B57-89D1-476E-9E92-4DB4B4577A95}" type="datetimeFigureOut">
              <a:rPr lang="en-US" smtClean="0"/>
              <a:t>9/29/2016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486B0-9E21-4225-8B46-6F6B5087DE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9448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84B57-89D1-476E-9E92-4DB4B4577A95}" type="datetimeFigureOut">
              <a:rPr lang="en-US" smtClean="0"/>
              <a:t>9/29/2016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486B0-9E21-4225-8B46-6F6B5087DE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035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84B57-89D1-476E-9E92-4DB4B4577A95}" type="datetimeFigureOut">
              <a:rPr lang="en-US" smtClean="0"/>
              <a:t>9/29/2016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486B0-9E21-4225-8B46-6F6B5087DE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3699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84B57-89D1-476E-9E92-4DB4B4577A95}" type="datetimeFigureOut">
              <a:rPr lang="en-US" smtClean="0"/>
              <a:t>9/29/2016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486B0-9E21-4225-8B46-6F6B5087DE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3406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84B57-89D1-476E-9E92-4DB4B4577A95}" type="datetimeFigureOut">
              <a:rPr lang="en-US" smtClean="0"/>
              <a:t>9/29/2016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486B0-9E21-4225-8B46-6F6B5087DE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0143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84B57-89D1-476E-9E92-4DB4B4577A95}" type="datetimeFigureOut">
              <a:rPr lang="en-US" smtClean="0"/>
              <a:t>9/29/2016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486B0-9E21-4225-8B46-6F6B5087DE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134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84B57-89D1-476E-9E92-4DB4B4577A95}" type="datetimeFigureOut">
              <a:rPr lang="en-US" smtClean="0"/>
              <a:t>9/29/2016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486B0-9E21-4225-8B46-6F6B5087DE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1069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84B57-89D1-476E-9E92-4DB4B4577A95}" type="datetimeFigureOut">
              <a:rPr lang="en-US" smtClean="0"/>
              <a:t>9/29/2016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486B0-9E21-4225-8B46-6F6B5087DE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1524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84B57-89D1-476E-9E92-4DB4B4577A95}" type="datetimeFigureOut">
              <a:rPr lang="en-US" smtClean="0"/>
              <a:t>9/29/2016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486B0-9E21-4225-8B46-6F6B5087DE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0285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84B57-89D1-476E-9E92-4DB4B4577A95}" type="datetimeFigureOut">
              <a:rPr lang="en-US" smtClean="0"/>
              <a:t>9/29/2016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486B0-9E21-4225-8B46-6F6B5087DE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462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84B57-89D1-476E-9E92-4DB4B4577A95}" type="datetimeFigureOut">
              <a:rPr lang="en-US" smtClean="0"/>
              <a:t>9/29/2016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486B0-9E21-4225-8B46-6F6B5087DE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3627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B84B57-89D1-476E-9E92-4DB4B4577A95}" type="datetimeFigureOut">
              <a:rPr lang="en-US" smtClean="0"/>
              <a:t>9/29/2016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1486B0-9E21-4225-8B46-6F6B5087DE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16267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s://jcvdav.github.io/QRoo/" TargetMode="External"/><Relationship Id="rId3" Type="http://schemas.openxmlformats.org/officeDocument/2006/relationships/image" Target="../media/image2.tiff"/><Relationship Id="rId7" Type="http://schemas.microsoft.com/office/2007/relationships/hdphoto" Target="../media/hdphoto1.wdp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498" y="-10502"/>
            <a:ext cx="10287000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-2" y="0"/>
            <a:ext cx="12192000" cy="6858000"/>
          </a:xfrm>
          <a:prstGeom prst="rect">
            <a:avLst/>
          </a:prstGeom>
          <a:solidFill>
            <a:srgbClr val="0000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sp>
        <p:nvSpPr>
          <p:cNvPr id="9" name="Rectangle 8"/>
          <p:cNvSpPr/>
          <p:nvPr/>
        </p:nvSpPr>
        <p:spPr>
          <a:xfrm>
            <a:off x="1857082" y="2117620"/>
            <a:ext cx="8553743" cy="4146331"/>
          </a:xfrm>
          <a:prstGeom prst="rect">
            <a:avLst/>
          </a:prstGeom>
          <a:solidFill>
            <a:schemeClr val="accent2">
              <a:lumMod val="40000"/>
              <a:lumOff val="6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195291" y="468536"/>
            <a:ext cx="9888213" cy="1202608"/>
          </a:xfrm>
          <a:prstGeom prst="rect">
            <a:avLst/>
          </a:prstGeom>
          <a:solidFill>
            <a:schemeClr val="accent2">
              <a:lumMod val="40000"/>
              <a:lumOff val="6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1857081" y="407058"/>
            <a:ext cx="841177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Framework to Evaluate Marine Reserves in Mexico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47" r="5181"/>
          <a:stretch/>
        </p:blipFill>
        <p:spPr>
          <a:xfrm>
            <a:off x="2311042" y="2633621"/>
            <a:ext cx="5556608" cy="3114327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1185722" y="468536"/>
            <a:ext cx="1342718" cy="1194078"/>
            <a:chOff x="-982663" y="3929851"/>
            <a:chExt cx="2581275" cy="2295525"/>
          </a:xfrm>
        </p:grpSpPr>
        <p:sp>
          <p:nvSpPr>
            <p:cNvPr id="17" name="Rectangle 16"/>
            <p:cNvSpPr/>
            <p:nvPr/>
          </p:nvSpPr>
          <p:spPr>
            <a:xfrm>
              <a:off x="-982663" y="3929851"/>
              <a:ext cx="2581275" cy="229552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EC"/>
            </a:p>
          </p:txBody>
        </p:sp>
        <p:pic>
          <p:nvPicPr>
            <p:cNvPr id="18" name="Picture 21" descr="File:Bren logo 216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564731" y="4128141"/>
              <a:ext cx="1745412" cy="1898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3" name="Picture 1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2058" y="480606"/>
            <a:ext cx="1347645" cy="1198459"/>
          </a:xfrm>
          <a:prstGeom prst="rect">
            <a:avLst/>
          </a:prstGeom>
          <a:ln w="12700">
            <a:solidFill>
              <a:schemeClr val="bg1"/>
            </a:solidFill>
            <a:miter lim="800000"/>
            <a:headEnd/>
            <a:tailEnd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8305800" y="3018490"/>
            <a:ext cx="1671872" cy="2372660"/>
          </a:xfrm>
          <a:prstGeom prst="rect">
            <a:avLst/>
          </a:prstGeom>
          <a:solidFill>
            <a:schemeClr val="accent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6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9757"/>
          <a:stretch/>
        </p:blipFill>
        <p:spPr>
          <a:xfrm>
            <a:off x="8175780" y="3066115"/>
            <a:ext cx="1844420" cy="1658765"/>
          </a:xfrm>
          <a:prstGeom prst="rect">
            <a:avLst/>
          </a:prstGeom>
        </p:spPr>
      </p:pic>
      <p:pic>
        <p:nvPicPr>
          <p:cNvPr id="22" name="Picture 21">
            <a:hlinkClick r:id="rId8"/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217"/>
          <a:stretch/>
        </p:blipFill>
        <p:spPr>
          <a:xfrm>
            <a:off x="8210257" y="3092278"/>
            <a:ext cx="1776940" cy="1588921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541" b="8461"/>
          <a:stretch/>
        </p:blipFill>
        <p:spPr>
          <a:xfrm>
            <a:off x="8020050" y="4823784"/>
            <a:ext cx="2647950" cy="385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6935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33</TotalTime>
  <Words>7</Words>
  <Application>Microsoft Office PowerPoint</Application>
  <PresentationFormat>Widescreen</PresentationFormat>
  <Paragraphs>1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Framework to evaluate marine reserves in Mexico</dc:title>
  <dc:creator>Melaina Wright</dc:creator>
  <cp:lastModifiedBy>Jael Martinez</cp:lastModifiedBy>
  <cp:revision>5</cp:revision>
  <dcterms:created xsi:type="dcterms:W3CDTF">2016-09-29T23:19:34Z</dcterms:created>
  <dcterms:modified xsi:type="dcterms:W3CDTF">2016-09-30T07:00:06Z</dcterms:modified>
</cp:coreProperties>
</file>